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89"/>
  </p:notesMasterIdLst>
  <p:sldIdLst>
    <p:sldId id="257" r:id="rId3"/>
    <p:sldId id="4954" r:id="rId4"/>
    <p:sldId id="5054" r:id="rId5"/>
    <p:sldId id="260" r:id="rId6"/>
    <p:sldId id="302" r:id="rId7"/>
    <p:sldId id="366" r:id="rId8"/>
    <p:sldId id="2076137120" r:id="rId9"/>
    <p:sldId id="2134805723" r:id="rId10"/>
    <p:sldId id="2134805724" r:id="rId11"/>
    <p:sldId id="2134805725" r:id="rId12"/>
    <p:sldId id="2134805737" r:id="rId13"/>
    <p:sldId id="2134805738" r:id="rId14"/>
    <p:sldId id="2134805740" r:id="rId15"/>
    <p:sldId id="2134805731" r:id="rId16"/>
    <p:sldId id="2134805742" r:id="rId17"/>
    <p:sldId id="2134805741" r:id="rId18"/>
    <p:sldId id="2134805739" r:id="rId19"/>
    <p:sldId id="2076137131" r:id="rId20"/>
    <p:sldId id="5047" r:id="rId21"/>
    <p:sldId id="5048" r:id="rId22"/>
    <p:sldId id="5041" r:id="rId23"/>
    <p:sldId id="4971" r:id="rId24"/>
    <p:sldId id="2076137129" r:id="rId25"/>
    <p:sldId id="2076137128" r:id="rId26"/>
    <p:sldId id="4973" r:id="rId27"/>
    <p:sldId id="4974" r:id="rId28"/>
    <p:sldId id="5042" r:id="rId29"/>
    <p:sldId id="2134805735" r:id="rId30"/>
    <p:sldId id="2134805734" r:id="rId31"/>
    <p:sldId id="2134805736" r:id="rId32"/>
    <p:sldId id="2134805732" r:id="rId33"/>
    <p:sldId id="2134805733" r:id="rId34"/>
    <p:sldId id="4967" r:id="rId35"/>
    <p:sldId id="4966" r:id="rId36"/>
    <p:sldId id="4975" r:id="rId37"/>
    <p:sldId id="4976" r:id="rId38"/>
    <p:sldId id="5035" r:id="rId39"/>
    <p:sldId id="4969" r:id="rId40"/>
    <p:sldId id="4955" r:id="rId41"/>
    <p:sldId id="4953" r:id="rId42"/>
    <p:sldId id="4956" r:id="rId43"/>
    <p:sldId id="4970" r:id="rId44"/>
    <p:sldId id="4968" r:id="rId45"/>
    <p:sldId id="4960" r:id="rId46"/>
    <p:sldId id="4959" r:id="rId47"/>
    <p:sldId id="5050" r:id="rId48"/>
    <p:sldId id="5049" r:id="rId49"/>
    <p:sldId id="5033" r:id="rId50"/>
    <p:sldId id="5034" r:id="rId51"/>
    <p:sldId id="4961" r:id="rId52"/>
    <p:sldId id="2076137130" r:id="rId53"/>
    <p:sldId id="5044" r:id="rId54"/>
    <p:sldId id="369" r:id="rId55"/>
    <p:sldId id="5043" r:id="rId56"/>
    <p:sldId id="370" r:id="rId57"/>
    <p:sldId id="4965" r:id="rId58"/>
    <p:sldId id="2076137132" r:id="rId59"/>
    <p:sldId id="2076137133" r:id="rId60"/>
    <p:sldId id="5053" r:id="rId61"/>
    <p:sldId id="5020" r:id="rId62"/>
    <p:sldId id="5051" r:id="rId63"/>
    <p:sldId id="5052" r:id="rId64"/>
    <p:sldId id="4950" r:id="rId65"/>
    <p:sldId id="4926" r:id="rId66"/>
    <p:sldId id="4928" r:id="rId67"/>
    <p:sldId id="4929" r:id="rId68"/>
    <p:sldId id="4930" r:id="rId69"/>
    <p:sldId id="4931" r:id="rId70"/>
    <p:sldId id="4932" r:id="rId71"/>
    <p:sldId id="4933" r:id="rId72"/>
    <p:sldId id="4991" r:id="rId73"/>
    <p:sldId id="5027" r:id="rId74"/>
    <p:sldId id="4992" r:id="rId75"/>
    <p:sldId id="4993" r:id="rId76"/>
    <p:sldId id="4994" r:id="rId77"/>
    <p:sldId id="4995" r:id="rId78"/>
    <p:sldId id="4996" r:id="rId79"/>
    <p:sldId id="4997" r:id="rId80"/>
    <p:sldId id="4998" r:id="rId81"/>
    <p:sldId id="2076137034" r:id="rId82"/>
    <p:sldId id="2076137035" r:id="rId83"/>
    <p:sldId id="2076137020" r:id="rId84"/>
    <p:sldId id="2076137025" r:id="rId85"/>
    <p:sldId id="2076137031" r:id="rId86"/>
    <p:sldId id="2076137037" r:id="rId87"/>
    <p:sldId id="4999" r:id="rId8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5054"/>
            <p14:sldId id="260"/>
            <p14:sldId id="302"/>
            <p14:sldId id="366"/>
            <p14:sldId id="2076137120"/>
            <p14:sldId id="2134805723"/>
            <p14:sldId id="2134805724"/>
            <p14:sldId id="2134805725"/>
            <p14:sldId id="2134805737"/>
            <p14:sldId id="2134805738"/>
            <p14:sldId id="2134805740"/>
            <p14:sldId id="2134805731"/>
            <p14:sldId id="2134805742"/>
            <p14:sldId id="2134805741"/>
            <p14:sldId id="2134805739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4973"/>
            <p14:sldId id="4974"/>
            <p14:sldId id="5042"/>
          </p14:sldIdLst>
        </p14:section>
        <p14:section name="Infrastructure" id="{333E3495-BCA8-4ADC-93E6-F345810A73AC}">
          <p14:sldIdLst>
            <p14:sldId id="2134805735"/>
            <p14:sldId id="2134805734"/>
            <p14:sldId id="2134805736"/>
            <p14:sldId id="2134805732"/>
            <p14:sldId id="2134805733"/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  <p14:sldId id="2076137130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2076137034"/>
            <p14:sldId id="2076137035"/>
            <p14:sldId id="2076137020"/>
            <p14:sldId id="2076137025"/>
            <p14:sldId id="2076137031"/>
            <p14:sldId id="2076137037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95" d="100"/>
          <a:sy n="95" d="100"/>
        </p:scale>
        <p:origin x="828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94B9D-9573-47CB-93A5-B923B57C08C8}" type="doc">
      <dgm:prSet loTypeId="urn:microsoft.com/office/officeart/2005/8/layout/pyramid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7298CA-D12F-4C01-BBCE-3E845804E4C1}">
      <dgm:prSet phldrT="[Text]"/>
      <dgm:spPr/>
      <dgm:t>
        <a:bodyPr/>
        <a:lstStyle/>
        <a:p>
          <a:r>
            <a:rPr lang="en-US" dirty="0"/>
            <a:t>Cloud Adoption Framework (CAF)</a:t>
          </a:r>
        </a:p>
      </dgm:t>
    </dgm:pt>
    <dgm:pt modelId="{15FEAC17-8F10-44EE-A2B5-334157537EBE}" type="parTrans" cxnId="{9434C158-0BC4-4318-B7EB-19C9C3B59092}">
      <dgm:prSet/>
      <dgm:spPr/>
      <dgm:t>
        <a:bodyPr/>
        <a:lstStyle/>
        <a:p>
          <a:endParaRPr lang="en-US"/>
        </a:p>
      </dgm:t>
    </dgm:pt>
    <dgm:pt modelId="{BE4FE1FE-F876-4A0E-9FBB-F3E4A78DB3A0}" type="sibTrans" cxnId="{9434C158-0BC4-4318-B7EB-19C9C3B59092}">
      <dgm:prSet/>
      <dgm:spPr/>
      <dgm:t>
        <a:bodyPr/>
        <a:lstStyle/>
        <a:p>
          <a:endParaRPr lang="en-US"/>
        </a:p>
      </dgm:t>
    </dgm:pt>
    <dgm:pt modelId="{9D0E838C-8DC8-4B98-8845-56746E9C53BE}">
      <dgm:prSet phldrT="[Text]"/>
      <dgm:spPr/>
      <dgm:t>
        <a:bodyPr/>
        <a:lstStyle/>
        <a:p>
          <a:r>
            <a:rPr lang="en-US" dirty="0"/>
            <a:t>Well-Architected Framework (WAF)</a:t>
          </a:r>
        </a:p>
      </dgm:t>
    </dgm:pt>
    <dgm:pt modelId="{3FB42437-7430-4052-90A5-5156E610D3FF}" type="parTrans" cxnId="{EE72270C-5820-4EF8-8B64-9F604BC1871B}">
      <dgm:prSet/>
      <dgm:spPr/>
      <dgm:t>
        <a:bodyPr/>
        <a:lstStyle/>
        <a:p>
          <a:endParaRPr lang="en-US"/>
        </a:p>
      </dgm:t>
    </dgm:pt>
    <dgm:pt modelId="{370A6A12-09A1-4318-8335-323D2B22E20A}" type="sibTrans" cxnId="{EE72270C-5820-4EF8-8B64-9F604BC1871B}">
      <dgm:prSet/>
      <dgm:spPr/>
      <dgm:t>
        <a:bodyPr/>
        <a:lstStyle/>
        <a:p>
          <a:endParaRPr lang="en-US"/>
        </a:p>
      </dgm:t>
    </dgm:pt>
    <dgm:pt modelId="{909989D1-1034-461A-85E9-B70A87253626}">
      <dgm:prSet phldrT="[Text]"/>
      <dgm:spPr/>
      <dgm:t>
        <a:bodyPr/>
        <a:lstStyle/>
        <a:p>
          <a:r>
            <a:rPr lang="en-US" dirty="0"/>
            <a:t>Azure Architecture Center (AAC)</a:t>
          </a:r>
        </a:p>
      </dgm:t>
    </dgm:pt>
    <dgm:pt modelId="{08B6AD82-6D0D-4D6B-8CB2-640D112A0DD2}" type="parTrans" cxnId="{D2CA545A-9497-435B-8937-EF8795B24FF9}">
      <dgm:prSet/>
      <dgm:spPr/>
      <dgm:t>
        <a:bodyPr/>
        <a:lstStyle/>
        <a:p>
          <a:endParaRPr lang="en-US"/>
        </a:p>
      </dgm:t>
    </dgm:pt>
    <dgm:pt modelId="{1F0BF9A3-4BF8-403E-8631-70544D58C223}" type="sibTrans" cxnId="{D2CA545A-9497-435B-8937-EF8795B24FF9}">
      <dgm:prSet/>
      <dgm:spPr/>
      <dgm:t>
        <a:bodyPr/>
        <a:lstStyle/>
        <a:p>
          <a:endParaRPr lang="en-US"/>
        </a:p>
      </dgm:t>
    </dgm:pt>
    <dgm:pt modelId="{25D55AE1-D2DF-484A-A42D-4A51D8EDBC28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71D6F9C-8E10-45A5-8D72-C7E86AB73D83}" type="sibTrans" cxnId="{12A2426E-F379-4693-A02B-45AE987970FA}">
      <dgm:prSet/>
      <dgm:spPr/>
      <dgm:t>
        <a:bodyPr/>
        <a:lstStyle/>
        <a:p>
          <a:endParaRPr lang="en-US"/>
        </a:p>
      </dgm:t>
    </dgm:pt>
    <dgm:pt modelId="{AD715E35-CD32-4B13-ACB6-599F9BE31870}" type="parTrans" cxnId="{12A2426E-F379-4693-A02B-45AE987970FA}">
      <dgm:prSet/>
      <dgm:spPr/>
      <dgm:t>
        <a:bodyPr/>
        <a:lstStyle/>
        <a:p>
          <a:endParaRPr lang="en-US"/>
        </a:p>
      </dgm:t>
    </dgm:pt>
    <dgm:pt modelId="{D8A8D5B9-696B-49A8-9FAC-18D60B0B01C3}" type="pres">
      <dgm:prSet presAssocID="{DC394B9D-9573-47CB-93A5-B923B57C08C8}" presName="compositeShape" presStyleCnt="0">
        <dgm:presLayoutVars>
          <dgm:chMax val="9"/>
          <dgm:dir/>
          <dgm:resizeHandles val="exact"/>
        </dgm:presLayoutVars>
      </dgm:prSet>
      <dgm:spPr/>
    </dgm:pt>
    <dgm:pt modelId="{5F136052-6AA1-43FA-8C64-482E5D4B1E43}" type="pres">
      <dgm:prSet presAssocID="{DC394B9D-9573-47CB-93A5-B923B57C08C8}" presName="triangle1" presStyleLbl="node1" presStyleIdx="0" presStyleCnt="4">
        <dgm:presLayoutVars>
          <dgm:bulletEnabled val="1"/>
        </dgm:presLayoutVars>
      </dgm:prSet>
      <dgm:spPr/>
    </dgm:pt>
    <dgm:pt modelId="{4612FC8F-6110-431F-BD5D-C24383D73925}" type="pres">
      <dgm:prSet presAssocID="{DC394B9D-9573-47CB-93A5-B923B57C08C8}" presName="triangle2" presStyleLbl="node1" presStyleIdx="1" presStyleCnt="4">
        <dgm:presLayoutVars>
          <dgm:bulletEnabled val="1"/>
        </dgm:presLayoutVars>
      </dgm:prSet>
      <dgm:spPr/>
    </dgm:pt>
    <dgm:pt modelId="{3DD1E977-FC4F-4977-BE67-88786C20A06E}" type="pres">
      <dgm:prSet presAssocID="{DC394B9D-9573-47CB-93A5-B923B57C08C8}" presName="triangle3" presStyleLbl="node1" presStyleIdx="2" presStyleCnt="4">
        <dgm:presLayoutVars>
          <dgm:bulletEnabled val="1"/>
        </dgm:presLayoutVars>
      </dgm:prSet>
      <dgm:spPr/>
    </dgm:pt>
    <dgm:pt modelId="{E7C64D96-FBCD-4824-B7E4-ABBF9A74B9C7}" type="pres">
      <dgm:prSet presAssocID="{DC394B9D-9573-47CB-93A5-B923B57C08C8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EE72270C-5820-4EF8-8B64-9F604BC1871B}" srcId="{DC394B9D-9573-47CB-93A5-B923B57C08C8}" destId="{9D0E838C-8DC8-4B98-8845-56746E9C53BE}" srcOrd="1" destOrd="0" parTransId="{3FB42437-7430-4052-90A5-5156E610D3FF}" sibTransId="{370A6A12-09A1-4318-8335-323D2B22E20A}"/>
    <dgm:cxn modelId="{12A2426E-F379-4693-A02B-45AE987970FA}" srcId="{DC394B9D-9573-47CB-93A5-B923B57C08C8}" destId="{25D55AE1-D2DF-484A-A42D-4A51D8EDBC28}" srcOrd="2" destOrd="0" parTransId="{AD715E35-CD32-4B13-ACB6-599F9BE31870}" sibTransId="{371D6F9C-8E10-45A5-8D72-C7E86AB73D83}"/>
    <dgm:cxn modelId="{9434C158-0BC4-4318-B7EB-19C9C3B59092}" srcId="{DC394B9D-9573-47CB-93A5-B923B57C08C8}" destId="{487298CA-D12F-4C01-BBCE-3E845804E4C1}" srcOrd="0" destOrd="0" parTransId="{15FEAC17-8F10-44EE-A2B5-334157537EBE}" sibTransId="{BE4FE1FE-F876-4A0E-9FBB-F3E4A78DB3A0}"/>
    <dgm:cxn modelId="{D2CA545A-9497-435B-8937-EF8795B24FF9}" srcId="{DC394B9D-9573-47CB-93A5-B923B57C08C8}" destId="{909989D1-1034-461A-85E9-B70A87253626}" srcOrd="3" destOrd="0" parTransId="{08B6AD82-6D0D-4D6B-8CB2-640D112A0DD2}" sibTransId="{1F0BF9A3-4BF8-403E-8631-70544D58C223}"/>
    <dgm:cxn modelId="{D6DC059E-D1B0-46D8-A294-6669BE0EB973}" type="presOf" srcId="{909989D1-1034-461A-85E9-B70A87253626}" destId="{E7C64D96-FBCD-4824-B7E4-ABBF9A74B9C7}" srcOrd="0" destOrd="0" presId="urn:microsoft.com/office/officeart/2005/8/layout/pyramid4"/>
    <dgm:cxn modelId="{1ECCDEE4-CCFF-4795-9A80-AECC550C81C8}" type="presOf" srcId="{25D55AE1-D2DF-484A-A42D-4A51D8EDBC28}" destId="{3DD1E977-FC4F-4977-BE67-88786C20A06E}" srcOrd="0" destOrd="0" presId="urn:microsoft.com/office/officeart/2005/8/layout/pyramid4"/>
    <dgm:cxn modelId="{39EC58EA-8031-4FBB-AADE-116C96DCA46D}" type="presOf" srcId="{DC394B9D-9573-47CB-93A5-B923B57C08C8}" destId="{D8A8D5B9-696B-49A8-9FAC-18D60B0B01C3}" srcOrd="0" destOrd="0" presId="urn:microsoft.com/office/officeart/2005/8/layout/pyramid4"/>
    <dgm:cxn modelId="{C3CFCBF7-385D-456C-BB80-7EF634D3EE59}" type="presOf" srcId="{9D0E838C-8DC8-4B98-8845-56746E9C53BE}" destId="{4612FC8F-6110-431F-BD5D-C24383D73925}" srcOrd="0" destOrd="0" presId="urn:microsoft.com/office/officeart/2005/8/layout/pyramid4"/>
    <dgm:cxn modelId="{34E214F8-488B-490E-B306-9945987CF20F}" type="presOf" srcId="{487298CA-D12F-4C01-BBCE-3E845804E4C1}" destId="{5F136052-6AA1-43FA-8C64-482E5D4B1E43}" srcOrd="0" destOrd="0" presId="urn:microsoft.com/office/officeart/2005/8/layout/pyramid4"/>
    <dgm:cxn modelId="{8D92A189-AF8B-41E0-AC19-ABFF680769A4}" type="presParOf" srcId="{D8A8D5B9-696B-49A8-9FAC-18D60B0B01C3}" destId="{5F136052-6AA1-43FA-8C64-482E5D4B1E43}" srcOrd="0" destOrd="0" presId="urn:microsoft.com/office/officeart/2005/8/layout/pyramid4"/>
    <dgm:cxn modelId="{B188500D-E659-4D38-932C-7D67FD12EB2B}" type="presParOf" srcId="{D8A8D5B9-696B-49A8-9FAC-18D60B0B01C3}" destId="{4612FC8F-6110-431F-BD5D-C24383D73925}" srcOrd="1" destOrd="0" presId="urn:microsoft.com/office/officeart/2005/8/layout/pyramid4"/>
    <dgm:cxn modelId="{3322304E-3909-4763-89D6-954DB033EF2D}" type="presParOf" srcId="{D8A8D5B9-696B-49A8-9FAC-18D60B0B01C3}" destId="{3DD1E977-FC4F-4977-BE67-88786C20A06E}" srcOrd="2" destOrd="0" presId="urn:microsoft.com/office/officeart/2005/8/layout/pyramid4"/>
    <dgm:cxn modelId="{CD8CB5CA-AA54-427B-981E-4EA1B7FDD576}" type="presParOf" srcId="{D8A8D5B9-696B-49A8-9FAC-18D60B0B01C3}" destId="{E7C64D96-FBCD-4824-B7E4-ABBF9A74B9C7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153C74-BDE5-40A8-97C9-60F610E3A98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B51ECDE-7F91-41EE-83FF-A5A0B30C64B6}">
      <dgm:prSet/>
      <dgm:spPr/>
      <dgm:t>
        <a:bodyPr/>
        <a:lstStyle/>
        <a:p>
          <a:r>
            <a:rPr lang="en-US"/>
            <a:t>Course materials: </a:t>
          </a:r>
          <a:r>
            <a:rPr lang="en-US" b="1"/>
            <a:t>timw.info/az305</a:t>
          </a:r>
          <a:endParaRPr lang="en-US"/>
        </a:p>
      </dgm:t>
    </dgm:pt>
    <dgm:pt modelId="{9C59B82A-49CF-4B0E-B6B5-FF62960F1236}" type="parTrans" cxnId="{374444DA-359A-40BB-AA3C-CB4B23E1DEE6}">
      <dgm:prSet/>
      <dgm:spPr/>
      <dgm:t>
        <a:bodyPr/>
        <a:lstStyle/>
        <a:p>
          <a:endParaRPr lang="en-US"/>
        </a:p>
      </dgm:t>
    </dgm:pt>
    <dgm:pt modelId="{C4705C84-C0A0-43AD-815D-1B5CC937168C}" type="sibTrans" cxnId="{374444DA-359A-40BB-AA3C-CB4B23E1DEE6}">
      <dgm:prSet/>
      <dgm:spPr/>
      <dgm:t>
        <a:bodyPr/>
        <a:lstStyle/>
        <a:p>
          <a:endParaRPr lang="en-US"/>
        </a:p>
      </dgm:t>
    </dgm:pt>
    <dgm:pt modelId="{611853A7-54C7-4654-8593-89A6186AA0E8}">
      <dgm:prSet/>
      <dgm:spPr/>
      <dgm:t>
        <a:bodyPr/>
        <a:lstStyle/>
        <a:p>
          <a:r>
            <a:rPr lang="en-US"/>
            <a:t>Twitter: </a:t>
          </a:r>
          <a:r>
            <a:rPr lang="en-US" b="1"/>
            <a:t>@TechTrainerTim</a:t>
          </a:r>
          <a:endParaRPr lang="en-US"/>
        </a:p>
      </dgm:t>
    </dgm:pt>
    <dgm:pt modelId="{EABA855E-B61A-49A1-A387-C0A792E97BC8}" type="parTrans" cxnId="{C13D4C49-B3A7-481A-ACC0-B2BCF00DBF62}">
      <dgm:prSet/>
      <dgm:spPr/>
      <dgm:t>
        <a:bodyPr/>
        <a:lstStyle/>
        <a:p>
          <a:endParaRPr lang="en-US"/>
        </a:p>
      </dgm:t>
    </dgm:pt>
    <dgm:pt modelId="{5B37FC59-1FCD-48BC-90BC-C855AD8A450C}" type="sibTrans" cxnId="{C13D4C49-B3A7-481A-ACC0-B2BCF00DBF62}">
      <dgm:prSet/>
      <dgm:spPr/>
      <dgm:t>
        <a:bodyPr/>
        <a:lstStyle/>
        <a:p>
          <a:endParaRPr lang="en-US"/>
        </a:p>
      </dgm:t>
    </dgm:pt>
    <dgm:pt modelId="{89E33CC1-7DF1-4028-9682-B94B96697C43}">
      <dgm:prSet/>
      <dgm:spPr/>
      <dgm:t>
        <a:bodyPr/>
        <a:lstStyle/>
        <a:p>
          <a:r>
            <a:rPr lang="en-US"/>
            <a:t>Work: </a:t>
          </a:r>
          <a:r>
            <a:rPr lang="en-US" b="1"/>
            <a:t>timw.info/ps</a:t>
          </a:r>
          <a:endParaRPr lang="en-US"/>
        </a:p>
      </dgm:t>
    </dgm:pt>
    <dgm:pt modelId="{DA9BAD61-87CE-4289-ADB2-A2EE69DE4FE6}" type="parTrans" cxnId="{0163AFDD-9675-4D14-988C-8547E2A47FFC}">
      <dgm:prSet/>
      <dgm:spPr/>
      <dgm:t>
        <a:bodyPr/>
        <a:lstStyle/>
        <a:p>
          <a:endParaRPr lang="en-US"/>
        </a:p>
      </dgm:t>
    </dgm:pt>
    <dgm:pt modelId="{79D7A31C-4EF3-4238-BA3A-AAF9041FCD75}" type="sibTrans" cxnId="{0163AFDD-9675-4D14-988C-8547E2A47FFC}">
      <dgm:prSet/>
      <dgm:spPr/>
      <dgm:t>
        <a:bodyPr/>
        <a:lstStyle/>
        <a:p>
          <a:endParaRPr lang="en-US"/>
        </a:p>
      </dgm:t>
    </dgm:pt>
    <dgm:pt modelId="{C4CEC0E5-5428-4EDA-BE33-916DFB76B0B0}">
      <dgm:prSet/>
      <dgm:spPr/>
      <dgm:t>
        <a:bodyPr/>
        <a:lstStyle/>
        <a:p>
          <a:r>
            <a:rPr lang="en-US"/>
            <a:t>Web: </a:t>
          </a:r>
          <a:r>
            <a:rPr lang="en-US" b="1"/>
            <a:t>TechTrainerTim.com</a:t>
          </a:r>
          <a:endParaRPr lang="en-US"/>
        </a:p>
      </dgm:t>
    </dgm:pt>
    <dgm:pt modelId="{F2DA3D44-3ABB-4A57-B394-FF839B5EF956}" type="parTrans" cxnId="{87449ED4-4EB3-415C-934B-EE195099CBFD}">
      <dgm:prSet/>
      <dgm:spPr/>
      <dgm:t>
        <a:bodyPr/>
        <a:lstStyle/>
        <a:p>
          <a:endParaRPr lang="en-US"/>
        </a:p>
      </dgm:t>
    </dgm:pt>
    <dgm:pt modelId="{038710FC-3A3A-4553-A5D2-0537DBA0368C}" type="sibTrans" cxnId="{87449ED4-4EB3-415C-934B-EE195099CBFD}">
      <dgm:prSet/>
      <dgm:spPr/>
      <dgm:t>
        <a:bodyPr/>
        <a:lstStyle/>
        <a:p>
          <a:endParaRPr lang="en-US"/>
        </a:p>
      </dgm:t>
    </dgm:pt>
    <dgm:pt modelId="{B0B9912E-BBF7-44D7-A843-499290D132C0}" type="pres">
      <dgm:prSet presAssocID="{9F153C74-BDE5-40A8-97C9-60F610E3A982}" presName="linear" presStyleCnt="0">
        <dgm:presLayoutVars>
          <dgm:dir/>
          <dgm:animLvl val="lvl"/>
          <dgm:resizeHandles val="exact"/>
        </dgm:presLayoutVars>
      </dgm:prSet>
      <dgm:spPr/>
    </dgm:pt>
    <dgm:pt modelId="{8C8EE7C5-2A01-4D7E-B387-AC2AC02D80C6}" type="pres">
      <dgm:prSet presAssocID="{2B51ECDE-7F91-41EE-83FF-A5A0B30C64B6}" presName="parentLin" presStyleCnt="0"/>
      <dgm:spPr/>
    </dgm:pt>
    <dgm:pt modelId="{3260CFAD-EAE8-42F7-A926-28A9A0B80F28}" type="pres">
      <dgm:prSet presAssocID="{2B51ECDE-7F91-41EE-83FF-A5A0B30C64B6}" presName="parentLeftMargin" presStyleLbl="node1" presStyleIdx="0" presStyleCnt="4"/>
      <dgm:spPr/>
    </dgm:pt>
    <dgm:pt modelId="{9D30D2F7-4B33-4D42-A652-B3E840684F23}" type="pres">
      <dgm:prSet presAssocID="{2B51ECDE-7F91-41EE-83FF-A5A0B30C64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C163D8-F551-4A4A-B222-F2F2E6E9426A}" type="pres">
      <dgm:prSet presAssocID="{2B51ECDE-7F91-41EE-83FF-A5A0B30C64B6}" presName="negativeSpace" presStyleCnt="0"/>
      <dgm:spPr/>
    </dgm:pt>
    <dgm:pt modelId="{2418270F-B1F3-42BE-AA03-9D6610EF0D7C}" type="pres">
      <dgm:prSet presAssocID="{2B51ECDE-7F91-41EE-83FF-A5A0B30C64B6}" presName="childText" presStyleLbl="conFgAcc1" presStyleIdx="0" presStyleCnt="4">
        <dgm:presLayoutVars>
          <dgm:bulletEnabled val="1"/>
        </dgm:presLayoutVars>
      </dgm:prSet>
      <dgm:spPr/>
    </dgm:pt>
    <dgm:pt modelId="{BB98CA99-1F97-48A9-A046-D3793DB2EB64}" type="pres">
      <dgm:prSet presAssocID="{C4705C84-C0A0-43AD-815D-1B5CC937168C}" presName="spaceBetweenRectangles" presStyleCnt="0"/>
      <dgm:spPr/>
    </dgm:pt>
    <dgm:pt modelId="{37D73758-DF08-4919-86E7-FBDB09310D85}" type="pres">
      <dgm:prSet presAssocID="{611853A7-54C7-4654-8593-89A6186AA0E8}" presName="parentLin" presStyleCnt="0"/>
      <dgm:spPr/>
    </dgm:pt>
    <dgm:pt modelId="{19A92570-F3E7-46A2-9583-AD53522C3A8A}" type="pres">
      <dgm:prSet presAssocID="{611853A7-54C7-4654-8593-89A6186AA0E8}" presName="parentLeftMargin" presStyleLbl="node1" presStyleIdx="0" presStyleCnt="4"/>
      <dgm:spPr/>
    </dgm:pt>
    <dgm:pt modelId="{A756F9DA-770F-4E71-BA6F-6782027AA6E6}" type="pres">
      <dgm:prSet presAssocID="{611853A7-54C7-4654-8593-89A6186AA0E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CF59D77-EE5A-4B20-BC63-117C296D3B1A}" type="pres">
      <dgm:prSet presAssocID="{611853A7-54C7-4654-8593-89A6186AA0E8}" presName="negativeSpace" presStyleCnt="0"/>
      <dgm:spPr/>
    </dgm:pt>
    <dgm:pt modelId="{9551A5F1-CFDA-429B-A533-DA941662AD22}" type="pres">
      <dgm:prSet presAssocID="{611853A7-54C7-4654-8593-89A6186AA0E8}" presName="childText" presStyleLbl="conFgAcc1" presStyleIdx="1" presStyleCnt="4">
        <dgm:presLayoutVars>
          <dgm:bulletEnabled val="1"/>
        </dgm:presLayoutVars>
      </dgm:prSet>
      <dgm:spPr/>
    </dgm:pt>
    <dgm:pt modelId="{E17E1D05-DD90-45FC-8924-26868D6CA0D8}" type="pres">
      <dgm:prSet presAssocID="{5B37FC59-1FCD-48BC-90BC-C855AD8A450C}" presName="spaceBetweenRectangles" presStyleCnt="0"/>
      <dgm:spPr/>
    </dgm:pt>
    <dgm:pt modelId="{6688736E-A961-4455-94A5-CEB6B5C341A4}" type="pres">
      <dgm:prSet presAssocID="{89E33CC1-7DF1-4028-9682-B94B96697C43}" presName="parentLin" presStyleCnt="0"/>
      <dgm:spPr/>
    </dgm:pt>
    <dgm:pt modelId="{E069F68F-620F-4546-8F15-EB94BB313754}" type="pres">
      <dgm:prSet presAssocID="{89E33CC1-7DF1-4028-9682-B94B96697C43}" presName="parentLeftMargin" presStyleLbl="node1" presStyleIdx="1" presStyleCnt="4"/>
      <dgm:spPr/>
    </dgm:pt>
    <dgm:pt modelId="{B92B9DB1-40B0-41A8-819A-5227E48AB382}" type="pres">
      <dgm:prSet presAssocID="{89E33CC1-7DF1-4028-9682-B94B96697C4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8CFA614-AC0B-41C4-8482-3819E0038576}" type="pres">
      <dgm:prSet presAssocID="{89E33CC1-7DF1-4028-9682-B94B96697C43}" presName="negativeSpace" presStyleCnt="0"/>
      <dgm:spPr/>
    </dgm:pt>
    <dgm:pt modelId="{7A6C717B-0CCD-4753-A973-EEEE2DFF5AFD}" type="pres">
      <dgm:prSet presAssocID="{89E33CC1-7DF1-4028-9682-B94B96697C43}" presName="childText" presStyleLbl="conFgAcc1" presStyleIdx="2" presStyleCnt="4">
        <dgm:presLayoutVars>
          <dgm:bulletEnabled val="1"/>
        </dgm:presLayoutVars>
      </dgm:prSet>
      <dgm:spPr/>
    </dgm:pt>
    <dgm:pt modelId="{B46EFF60-F02F-4663-B137-9FBDE35F0E27}" type="pres">
      <dgm:prSet presAssocID="{79D7A31C-4EF3-4238-BA3A-AAF9041FCD75}" presName="spaceBetweenRectangles" presStyleCnt="0"/>
      <dgm:spPr/>
    </dgm:pt>
    <dgm:pt modelId="{7BB4B70B-041D-4E77-B858-710281E96579}" type="pres">
      <dgm:prSet presAssocID="{C4CEC0E5-5428-4EDA-BE33-916DFB76B0B0}" presName="parentLin" presStyleCnt="0"/>
      <dgm:spPr/>
    </dgm:pt>
    <dgm:pt modelId="{AABDE2A2-3512-401B-8415-EB68F5D21323}" type="pres">
      <dgm:prSet presAssocID="{C4CEC0E5-5428-4EDA-BE33-916DFB76B0B0}" presName="parentLeftMargin" presStyleLbl="node1" presStyleIdx="2" presStyleCnt="4"/>
      <dgm:spPr/>
    </dgm:pt>
    <dgm:pt modelId="{3163E0A1-2468-4C28-9168-3838ED54E36E}" type="pres">
      <dgm:prSet presAssocID="{C4CEC0E5-5428-4EDA-BE33-916DFB76B0B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4013240-E6DE-449E-8518-C4B18BB12DA6}" type="pres">
      <dgm:prSet presAssocID="{C4CEC0E5-5428-4EDA-BE33-916DFB76B0B0}" presName="negativeSpace" presStyleCnt="0"/>
      <dgm:spPr/>
    </dgm:pt>
    <dgm:pt modelId="{8E988913-2B98-48D7-A8D0-31ABA52AA03B}" type="pres">
      <dgm:prSet presAssocID="{C4CEC0E5-5428-4EDA-BE33-916DFB76B0B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A11F703-1D2B-4D72-8C08-AD7DE648903A}" type="presOf" srcId="{2B51ECDE-7F91-41EE-83FF-A5A0B30C64B6}" destId="{9D30D2F7-4B33-4D42-A652-B3E840684F23}" srcOrd="1" destOrd="0" presId="urn:microsoft.com/office/officeart/2005/8/layout/list1"/>
    <dgm:cxn modelId="{7937C166-5627-488F-8D4E-0A4A6BDA75BB}" type="presOf" srcId="{9F153C74-BDE5-40A8-97C9-60F610E3A982}" destId="{B0B9912E-BBF7-44D7-A843-499290D132C0}" srcOrd="0" destOrd="0" presId="urn:microsoft.com/office/officeart/2005/8/layout/list1"/>
    <dgm:cxn modelId="{C13D4C49-B3A7-481A-ACC0-B2BCF00DBF62}" srcId="{9F153C74-BDE5-40A8-97C9-60F610E3A982}" destId="{611853A7-54C7-4654-8593-89A6186AA0E8}" srcOrd="1" destOrd="0" parTransId="{EABA855E-B61A-49A1-A387-C0A792E97BC8}" sibTransId="{5B37FC59-1FCD-48BC-90BC-C855AD8A450C}"/>
    <dgm:cxn modelId="{0515ED73-8B68-4BDF-B757-8C6699B49868}" type="presOf" srcId="{C4CEC0E5-5428-4EDA-BE33-916DFB76B0B0}" destId="{AABDE2A2-3512-401B-8415-EB68F5D21323}" srcOrd="0" destOrd="0" presId="urn:microsoft.com/office/officeart/2005/8/layout/list1"/>
    <dgm:cxn modelId="{5957C483-5A33-4419-B5C0-DFFF36A15D90}" type="presOf" srcId="{89E33CC1-7DF1-4028-9682-B94B96697C43}" destId="{B92B9DB1-40B0-41A8-819A-5227E48AB382}" srcOrd="1" destOrd="0" presId="urn:microsoft.com/office/officeart/2005/8/layout/list1"/>
    <dgm:cxn modelId="{F06E5F90-D35B-4102-8A58-1D7F9F11DFF3}" type="presOf" srcId="{89E33CC1-7DF1-4028-9682-B94B96697C43}" destId="{E069F68F-620F-4546-8F15-EB94BB313754}" srcOrd="0" destOrd="0" presId="urn:microsoft.com/office/officeart/2005/8/layout/list1"/>
    <dgm:cxn modelId="{25D91E95-39DD-488B-A10E-9A1EABBBF5EB}" type="presOf" srcId="{C4CEC0E5-5428-4EDA-BE33-916DFB76B0B0}" destId="{3163E0A1-2468-4C28-9168-3838ED54E36E}" srcOrd="1" destOrd="0" presId="urn:microsoft.com/office/officeart/2005/8/layout/list1"/>
    <dgm:cxn modelId="{87449ED4-4EB3-415C-934B-EE195099CBFD}" srcId="{9F153C74-BDE5-40A8-97C9-60F610E3A982}" destId="{C4CEC0E5-5428-4EDA-BE33-916DFB76B0B0}" srcOrd="3" destOrd="0" parTransId="{F2DA3D44-3ABB-4A57-B394-FF839B5EF956}" sibTransId="{038710FC-3A3A-4553-A5D2-0537DBA0368C}"/>
    <dgm:cxn modelId="{374444DA-359A-40BB-AA3C-CB4B23E1DEE6}" srcId="{9F153C74-BDE5-40A8-97C9-60F610E3A982}" destId="{2B51ECDE-7F91-41EE-83FF-A5A0B30C64B6}" srcOrd="0" destOrd="0" parTransId="{9C59B82A-49CF-4B0E-B6B5-FF62960F1236}" sibTransId="{C4705C84-C0A0-43AD-815D-1B5CC937168C}"/>
    <dgm:cxn modelId="{0163AFDD-9675-4D14-988C-8547E2A47FFC}" srcId="{9F153C74-BDE5-40A8-97C9-60F610E3A982}" destId="{89E33CC1-7DF1-4028-9682-B94B96697C43}" srcOrd="2" destOrd="0" parTransId="{DA9BAD61-87CE-4289-ADB2-A2EE69DE4FE6}" sibTransId="{79D7A31C-4EF3-4238-BA3A-AAF9041FCD75}"/>
    <dgm:cxn modelId="{9DDF81E5-573A-418D-9C37-31992FCA0834}" type="presOf" srcId="{611853A7-54C7-4654-8593-89A6186AA0E8}" destId="{19A92570-F3E7-46A2-9583-AD53522C3A8A}" srcOrd="0" destOrd="0" presId="urn:microsoft.com/office/officeart/2005/8/layout/list1"/>
    <dgm:cxn modelId="{245319ED-D700-40C1-9C3E-555525F6B9BF}" type="presOf" srcId="{2B51ECDE-7F91-41EE-83FF-A5A0B30C64B6}" destId="{3260CFAD-EAE8-42F7-A926-28A9A0B80F28}" srcOrd="0" destOrd="0" presId="urn:microsoft.com/office/officeart/2005/8/layout/list1"/>
    <dgm:cxn modelId="{9475AFFB-1AFE-486C-B012-A3442B977040}" type="presOf" srcId="{611853A7-54C7-4654-8593-89A6186AA0E8}" destId="{A756F9DA-770F-4E71-BA6F-6782027AA6E6}" srcOrd="1" destOrd="0" presId="urn:microsoft.com/office/officeart/2005/8/layout/list1"/>
    <dgm:cxn modelId="{637BB273-A337-423C-9BDA-5AB5F9437376}" type="presParOf" srcId="{B0B9912E-BBF7-44D7-A843-499290D132C0}" destId="{8C8EE7C5-2A01-4D7E-B387-AC2AC02D80C6}" srcOrd="0" destOrd="0" presId="urn:microsoft.com/office/officeart/2005/8/layout/list1"/>
    <dgm:cxn modelId="{99B88204-CDE7-47EF-97C1-5ECBE36AFD5F}" type="presParOf" srcId="{8C8EE7C5-2A01-4D7E-B387-AC2AC02D80C6}" destId="{3260CFAD-EAE8-42F7-A926-28A9A0B80F28}" srcOrd="0" destOrd="0" presId="urn:microsoft.com/office/officeart/2005/8/layout/list1"/>
    <dgm:cxn modelId="{8C6728B6-92C8-4777-B5FC-804935F00280}" type="presParOf" srcId="{8C8EE7C5-2A01-4D7E-B387-AC2AC02D80C6}" destId="{9D30D2F7-4B33-4D42-A652-B3E840684F23}" srcOrd="1" destOrd="0" presId="urn:microsoft.com/office/officeart/2005/8/layout/list1"/>
    <dgm:cxn modelId="{1B6BE77A-6342-4288-ABD4-3823AA37A57F}" type="presParOf" srcId="{B0B9912E-BBF7-44D7-A843-499290D132C0}" destId="{2EC163D8-F551-4A4A-B222-F2F2E6E9426A}" srcOrd="1" destOrd="0" presId="urn:microsoft.com/office/officeart/2005/8/layout/list1"/>
    <dgm:cxn modelId="{7ECB4726-AFA1-44D7-8482-AF6D3E26D484}" type="presParOf" srcId="{B0B9912E-BBF7-44D7-A843-499290D132C0}" destId="{2418270F-B1F3-42BE-AA03-9D6610EF0D7C}" srcOrd="2" destOrd="0" presId="urn:microsoft.com/office/officeart/2005/8/layout/list1"/>
    <dgm:cxn modelId="{C2142FAD-823C-4438-8784-5BA933E9D3AE}" type="presParOf" srcId="{B0B9912E-BBF7-44D7-A843-499290D132C0}" destId="{BB98CA99-1F97-48A9-A046-D3793DB2EB64}" srcOrd="3" destOrd="0" presId="urn:microsoft.com/office/officeart/2005/8/layout/list1"/>
    <dgm:cxn modelId="{ED5A8098-6121-4A1F-8D37-A6A3B3AC5CF4}" type="presParOf" srcId="{B0B9912E-BBF7-44D7-A843-499290D132C0}" destId="{37D73758-DF08-4919-86E7-FBDB09310D85}" srcOrd="4" destOrd="0" presId="urn:microsoft.com/office/officeart/2005/8/layout/list1"/>
    <dgm:cxn modelId="{6429E9F9-5F64-4AD5-B4AB-D7BF994C6560}" type="presParOf" srcId="{37D73758-DF08-4919-86E7-FBDB09310D85}" destId="{19A92570-F3E7-46A2-9583-AD53522C3A8A}" srcOrd="0" destOrd="0" presId="urn:microsoft.com/office/officeart/2005/8/layout/list1"/>
    <dgm:cxn modelId="{0C4B5241-80C9-4503-BC09-848E1448975F}" type="presParOf" srcId="{37D73758-DF08-4919-86E7-FBDB09310D85}" destId="{A756F9DA-770F-4E71-BA6F-6782027AA6E6}" srcOrd="1" destOrd="0" presId="urn:microsoft.com/office/officeart/2005/8/layout/list1"/>
    <dgm:cxn modelId="{15368D64-1F9C-411E-B58E-3710EE230947}" type="presParOf" srcId="{B0B9912E-BBF7-44D7-A843-499290D132C0}" destId="{7CF59D77-EE5A-4B20-BC63-117C296D3B1A}" srcOrd="5" destOrd="0" presId="urn:microsoft.com/office/officeart/2005/8/layout/list1"/>
    <dgm:cxn modelId="{12C2D6AE-FE20-467A-B70A-C90E8E2BD12E}" type="presParOf" srcId="{B0B9912E-BBF7-44D7-A843-499290D132C0}" destId="{9551A5F1-CFDA-429B-A533-DA941662AD22}" srcOrd="6" destOrd="0" presId="urn:microsoft.com/office/officeart/2005/8/layout/list1"/>
    <dgm:cxn modelId="{F6FA9E9C-D34F-4DBA-9E2E-ACA9025D6E28}" type="presParOf" srcId="{B0B9912E-BBF7-44D7-A843-499290D132C0}" destId="{E17E1D05-DD90-45FC-8924-26868D6CA0D8}" srcOrd="7" destOrd="0" presId="urn:microsoft.com/office/officeart/2005/8/layout/list1"/>
    <dgm:cxn modelId="{837AA458-A4AB-494B-BBE6-748C8F35AB3A}" type="presParOf" srcId="{B0B9912E-BBF7-44D7-A843-499290D132C0}" destId="{6688736E-A961-4455-94A5-CEB6B5C341A4}" srcOrd="8" destOrd="0" presId="urn:microsoft.com/office/officeart/2005/8/layout/list1"/>
    <dgm:cxn modelId="{815BF894-6AA7-4942-B3FE-617876EF7379}" type="presParOf" srcId="{6688736E-A961-4455-94A5-CEB6B5C341A4}" destId="{E069F68F-620F-4546-8F15-EB94BB313754}" srcOrd="0" destOrd="0" presId="urn:microsoft.com/office/officeart/2005/8/layout/list1"/>
    <dgm:cxn modelId="{011B847B-1363-400F-88A6-559F193422AC}" type="presParOf" srcId="{6688736E-A961-4455-94A5-CEB6B5C341A4}" destId="{B92B9DB1-40B0-41A8-819A-5227E48AB382}" srcOrd="1" destOrd="0" presId="urn:microsoft.com/office/officeart/2005/8/layout/list1"/>
    <dgm:cxn modelId="{BD1B7D7B-8D12-4D5C-BEAD-C982DF5D1CB0}" type="presParOf" srcId="{B0B9912E-BBF7-44D7-A843-499290D132C0}" destId="{F8CFA614-AC0B-41C4-8482-3819E0038576}" srcOrd="9" destOrd="0" presId="urn:microsoft.com/office/officeart/2005/8/layout/list1"/>
    <dgm:cxn modelId="{62EF70F7-FF77-4472-A32D-5566A3EC5E32}" type="presParOf" srcId="{B0B9912E-BBF7-44D7-A843-499290D132C0}" destId="{7A6C717B-0CCD-4753-A973-EEEE2DFF5AFD}" srcOrd="10" destOrd="0" presId="urn:microsoft.com/office/officeart/2005/8/layout/list1"/>
    <dgm:cxn modelId="{AEFB9C43-F83B-4404-8B63-6DD5DB55768A}" type="presParOf" srcId="{B0B9912E-BBF7-44D7-A843-499290D132C0}" destId="{B46EFF60-F02F-4663-B137-9FBDE35F0E27}" srcOrd="11" destOrd="0" presId="urn:microsoft.com/office/officeart/2005/8/layout/list1"/>
    <dgm:cxn modelId="{FE6AAC56-4B03-4D10-A2B9-4EC84E325A2B}" type="presParOf" srcId="{B0B9912E-BBF7-44D7-A843-499290D132C0}" destId="{7BB4B70B-041D-4E77-B858-710281E96579}" srcOrd="12" destOrd="0" presId="urn:microsoft.com/office/officeart/2005/8/layout/list1"/>
    <dgm:cxn modelId="{9EE08485-A019-43DD-B7E4-8765C75832E5}" type="presParOf" srcId="{7BB4B70B-041D-4E77-B858-710281E96579}" destId="{AABDE2A2-3512-401B-8415-EB68F5D21323}" srcOrd="0" destOrd="0" presId="urn:microsoft.com/office/officeart/2005/8/layout/list1"/>
    <dgm:cxn modelId="{2E1EC854-2CBA-4460-BE3C-2B46ADBADBAA}" type="presParOf" srcId="{7BB4B70B-041D-4E77-B858-710281E96579}" destId="{3163E0A1-2468-4C28-9168-3838ED54E36E}" srcOrd="1" destOrd="0" presId="urn:microsoft.com/office/officeart/2005/8/layout/list1"/>
    <dgm:cxn modelId="{0DB171E3-38B0-4B07-813B-8D765FB00432}" type="presParOf" srcId="{B0B9912E-BBF7-44D7-A843-499290D132C0}" destId="{44013240-E6DE-449E-8518-C4B18BB12DA6}" srcOrd="13" destOrd="0" presId="urn:microsoft.com/office/officeart/2005/8/layout/list1"/>
    <dgm:cxn modelId="{24BF3BEA-6ECE-4E9F-BD91-1982149404A9}" type="presParOf" srcId="{B0B9912E-BBF7-44D7-A843-499290D132C0}" destId="{8E988913-2B98-48D7-A8D0-31ABA52AA03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36052-6AA1-43FA-8C64-482E5D4B1E43}">
      <dsp:nvSpPr>
        <dsp:cNvPr id="0" name=""/>
        <dsp:cNvSpPr/>
      </dsp:nvSpPr>
      <dsp:spPr>
        <a:xfrm>
          <a:off x="2445587" y="0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Cloud Adoption Framework (CAF)</a:t>
          </a:r>
        </a:p>
      </dsp:txBody>
      <dsp:txXfrm>
        <a:off x="2967735" y="1044297"/>
        <a:ext cx="1044297" cy="1044296"/>
      </dsp:txXfrm>
    </dsp:sp>
    <dsp:sp modelId="{4612FC8F-6110-431F-BD5D-C24383D73925}">
      <dsp:nvSpPr>
        <dsp:cNvPr id="0" name=""/>
        <dsp:cNvSpPr/>
      </dsp:nvSpPr>
      <dsp:spPr>
        <a:xfrm>
          <a:off x="1401290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Well-Architected Framework (WAF)</a:t>
          </a:r>
        </a:p>
      </dsp:txBody>
      <dsp:txXfrm>
        <a:off x="1923438" y="3132890"/>
        <a:ext cx="1044297" cy="1044296"/>
      </dsp:txXfrm>
    </dsp:sp>
    <dsp:sp modelId="{3DD1E977-FC4F-4977-BE67-88786C20A06E}">
      <dsp:nvSpPr>
        <dsp:cNvPr id="0" name=""/>
        <dsp:cNvSpPr/>
      </dsp:nvSpPr>
      <dsp:spPr>
        <a:xfrm rot="10800000">
          <a:off x="2445587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</a:p>
      </dsp:txBody>
      <dsp:txXfrm rot="10800000">
        <a:off x="2967735" y="2088593"/>
        <a:ext cx="1044297" cy="1044296"/>
      </dsp:txXfrm>
    </dsp:sp>
    <dsp:sp modelId="{E7C64D96-FBCD-4824-B7E4-ABBF9A74B9C7}">
      <dsp:nvSpPr>
        <dsp:cNvPr id="0" name=""/>
        <dsp:cNvSpPr/>
      </dsp:nvSpPr>
      <dsp:spPr>
        <a:xfrm>
          <a:off x="3489883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Architecture Center (AAC)</a:t>
          </a:r>
        </a:p>
      </dsp:txBody>
      <dsp:txXfrm>
        <a:off x="4012031" y="3132890"/>
        <a:ext cx="1044297" cy="10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8270F-B1F3-42BE-AA03-9D6610EF0D7C}">
      <dsp:nvSpPr>
        <dsp:cNvPr id="0" name=""/>
        <dsp:cNvSpPr/>
      </dsp:nvSpPr>
      <dsp:spPr>
        <a:xfrm>
          <a:off x="0" y="26348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0D2F7-4B33-4D42-A652-B3E840684F23}">
      <dsp:nvSpPr>
        <dsp:cNvPr id="0" name=""/>
        <dsp:cNvSpPr/>
      </dsp:nvSpPr>
      <dsp:spPr>
        <a:xfrm>
          <a:off x="332972" y="5684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Course materials: </a:t>
          </a:r>
          <a:r>
            <a:rPr lang="en-US" sz="1400" b="1" kern="1200"/>
            <a:t>timw.info/az305</a:t>
          </a:r>
          <a:endParaRPr lang="en-US" sz="1400" kern="1200"/>
        </a:p>
      </dsp:txBody>
      <dsp:txXfrm>
        <a:off x="353147" y="77022"/>
        <a:ext cx="4621266" cy="372930"/>
      </dsp:txXfrm>
    </dsp:sp>
    <dsp:sp modelId="{9551A5F1-CFDA-429B-A533-DA941662AD22}">
      <dsp:nvSpPr>
        <dsp:cNvPr id="0" name=""/>
        <dsp:cNvSpPr/>
      </dsp:nvSpPr>
      <dsp:spPr>
        <a:xfrm>
          <a:off x="0" y="89852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F9DA-770F-4E71-BA6F-6782027AA6E6}">
      <dsp:nvSpPr>
        <dsp:cNvPr id="0" name=""/>
        <dsp:cNvSpPr/>
      </dsp:nvSpPr>
      <dsp:spPr>
        <a:xfrm>
          <a:off x="332972" y="69188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Twitter: </a:t>
          </a:r>
          <a:r>
            <a:rPr lang="en-US" sz="1400" b="1" kern="1200"/>
            <a:t>@TechTrainerTim</a:t>
          </a:r>
          <a:endParaRPr lang="en-US" sz="1400" kern="1200"/>
        </a:p>
      </dsp:txBody>
      <dsp:txXfrm>
        <a:off x="353147" y="712062"/>
        <a:ext cx="4621266" cy="372930"/>
      </dsp:txXfrm>
    </dsp:sp>
    <dsp:sp modelId="{7A6C717B-0CCD-4753-A973-EEEE2DFF5AFD}">
      <dsp:nvSpPr>
        <dsp:cNvPr id="0" name=""/>
        <dsp:cNvSpPr/>
      </dsp:nvSpPr>
      <dsp:spPr>
        <a:xfrm>
          <a:off x="0" y="153356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B9DB1-40B0-41A8-819A-5227E48AB382}">
      <dsp:nvSpPr>
        <dsp:cNvPr id="0" name=""/>
        <dsp:cNvSpPr/>
      </dsp:nvSpPr>
      <dsp:spPr>
        <a:xfrm>
          <a:off x="332972" y="132692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Work: </a:t>
          </a:r>
          <a:r>
            <a:rPr lang="en-US" sz="1400" b="1" kern="1200"/>
            <a:t>timw.info/ps</a:t>
          </a:r>
          <a:endParaRPr lang="en-US" sz="1400" kern="1200"/>
        </a:p>
      </dsp:txBody>
      <dsp:txXfrm>
        <a:off x="353147" y="1347103"/>
        <a:ext cx="4621266" cy="372930"/>
      </dsp:txXfrm>
    </dsp:sp>
    <dsp:sp modelId="{8E988913-2B98-48D7-A8D0-31ABA52AA03B}">
      <dsp:nvSpPr>
        <dsp:cNvPr id="0" name=""/>
        <dsp:cNvSpPr/>
      </dsp:nvSpPr>
      <dsp:spPr>
        <a:xfrm>
          <a:off x="0" y="2168608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3E0A1-2468-4C28-9168-3838ED54E36E}">
      <dsp:nvSpPr>
        <dsp:cNvPr id="0" name=""/>
        <dsp:cNvSpPr/>
      </dsp:nvSpPr>
      <dsp:spPr>
        <a:xfrm>
          <a:off x="332972" y="196196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Web: </a:t>
          </a:r>
          <a:r>
            <a:rPr lang="en-US" sz="1400" b="1" kern="1200"/>
            <a:t>TechTrainerTim.com</a:t>
          </a:r>
          <a:endParaRPr lang="en-US" sz="1400" kern="1200"/>
        </a:p>
      </dsp:txBody>
      <dsp:txXfrm>
        <a:off x="353147" y="1982143"/>
        <a:ext cx="4621266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1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44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67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28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89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941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502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1010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5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19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1414172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61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975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78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291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91905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79339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3097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331628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468627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121409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506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264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5227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5273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2188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28581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05919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680770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08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2645681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6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88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715802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426013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909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4172717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184785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6088997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2202472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84733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38502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622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449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2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5071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1231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72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422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626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9958041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946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34734871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289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2081194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4435617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5675724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6089118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11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8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87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61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52776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0.png"/><Relationship Id="rId4" Type="http://schemas.openxmlformats.org/officeDocument/2006/relationships/image" Target="../media/image96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22" y="0"/>
            <a:ext cx="5902764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AZ-305: Designing Azure Infrastructure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12" y="783091"/>
            <a:ext cx="4634553" cy="41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0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39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336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 Expert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41DC9-0D15-AF34-D2EC-D72651D0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845"/>
            <a:ext cx="9144000" cy="13278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1A721F-E53C-AD8E-107D-58E3F9036C78}"/>
              </a:ext>
            </a:extLst>
          </p:cNvPr>
          <p:cNvSpPr/>
          <p:nvPr/>
        </p:nvSpPr>
        <p:spPr>
          <a:xfrm>
            <a:off x="1959428" y="3611880"/>
            <a:ext cx="5225143" cy="5225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One-year validity</a:t>
            </a:r>
          </a:p>
        </p:txBody>
      </p:sp>
    </p:spTree>
    <p:extLst>
      <p:ext uri="{BB962C8B-B14F-4D97-AF65-F5344CB8AC3E}">
        <p14:creationId xmlns:p14="http://schemas.microsoft.com/office/powerpoint/2010/main" val="101675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Microsoft Docs Sites</a:t>
            </a:r>
            <a:endParaRPr lang="en-US" sz="2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9CEB89F-3368-C6BB-E8E2-EFA60ECA92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275534"/>
              </p:ext>
            </p:extLst>
          </p:nvPr>
        </p:nvGraphicFramePr>
        <p:xfrm>
          <a:off x="1082116" y="769499"/>
          <a:ext cx="6979767" cy="4177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700127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Well-Architected Framework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23CF9-2CCD-41E1-8C9E-8DCBB630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45" y="756772"/>
            <a:ext cx="6706110" cy="43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50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9943E7B-A596-34C1-5378-FDFF8C0F479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7639" y="1669236"/>
          <a:ext cx="6659452" cy="2578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0CBA871-2049-41F5-80A7-2438826DA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177" y="1262918"/>
            <a:ext cx="2133545" cy="2617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59AAAF-B358-CB73-933B-1E781924B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178" y="1977205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102" y="0"/>
            <a:ext cx="4772168" cy="5143500"/>
          </a:xfrm>
        </p:spPr>
        <p:txBody>
          <a:bodyPr anchor="ctr"/>
          <a:lstStyle/>
          <a:p>
            <a:r>
              <a:rPr lang="en-US" dirty="0"/>
              <a:t>Senior Content Developer w/ Microsoft</a:t>
            </a:r>
          </a:p>
          <a:p>
            <a:r>
              <a:rPr lang="en-US" dirty="0"/>
              <a:t>Based in Nashville, TN, US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87" y="1325914"/>
            <a:ext cx="2030855" cy="249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7C063-601B-414D-88C6-C0ABDDEE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467" y="2026430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VNet Hub-Spoke</a:t>
            </a:r>
          </a:p>
        </p:txBody>
      </p:sp>
      <p:pic>
        <p:nvPicPr>
          <p:cNvPr id="3074" name="Picture 2" descr="Hub-spoke topology in Azure">
            <a:extLst>
              <a:ext uri="{FF2B5EF4-FFF2-40B4-BE49-F238E27FC236}">
                <a16:creationId xmlns:a16="http://schemas.microsoft.com/office/drawing/2014/main" id="{B6455E53-60F1-46B4-A58F-911D3A7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8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pic>
        <p:nvPicPr>
          <p:cNvPr id="4098" name="Picture 2" descr="Virtual WAN diagram">
            <a:extLst>
              <a:ext uri="{FF2B5EF4-FFF2-40B4-BE49-F238E27FC236}">
                <a16:creationId xmlns:a16="http://schemas.microsoft.com/office/drawing/2014/main" id="{F6458FC1-AFA8-4F63-A8AB-ED10FD2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821244"/>
            <a:ext cx="6413500" cy="38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8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GB" dirty="0"/>
              <a:t>Design identity, governance, and monitoring solutions (25-30%)</a:t>
            </a:r>
          </a:p>
          <a:p>
            <a:r>
              <a:rPr lang="en-GB" dirty="0"/>
              <a:t>Design data storage solutions (25-30%)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 DNS Configuration</a:t>
            </a:r>
          </a:p>
        </p:txBody>
      </p:sp>
      <p:pic>
        <p:nvPicPr>
          <p:cNvPr id="5122" name="Picture 2" descr="Single virtual network and Azure-provided DNS">
            <a:extLst>
              <a:ext uri="{FF2B5EF4-FFF2-40B4-BE49-F238E27FC236}">
                <a16:creationId xmlns:a16="http://schemas.microsoft.com/office/drawing/2014/main" id="{32D992CB-196B-4B8F-B693-4200D05F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2" y="822324"/>
            <a:ext cx="7244615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7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0DD8CB37-AAB0-4FDB-9526-4BBB245C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0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95789-F72B-4C37-9AE4-AD6F6566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71" y="668458"/>
            <a:ext cx="7548179" cy="44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4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Design business continuity solutions (10-15%)</a:t>
            </a:r>
          </a:p>
          <a:p>
            <a:r>
              <a:rPr lang="en-US" dirty="0"/>
              <a:t>Design infrastructure solutions (25-30%)</a:t>
            </a:r>
          </a:p>
          <a:p>
            <a:r>
              <a:rPr lang="en-US" dirty="0"/>
              <a:t>Exam AZ-305 strategy 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timw.info/az305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Level-Setting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majority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C76AA-DC61-46D2-81C2-178A4E32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54" y="754529"/>
            <a:ext cx="6055491" cy="42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7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688097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Required Materials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CDED10-7A98-4E60-ACAD-2844DB85AEBA}"/>
              </a:ext>
            </a:extLst>
          </p:cNvPr>
          <p:cNvSpPr/>
          <p:nvPr/>
        </p:nvSpPr>
        <p:spPr>
          <a:xfrm>
            <a:off x="1524000" y="94810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Webcam, microphone, and speakers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EE8F75-F601-432F-B2E8-EF1568C0D06E}"/>
              </a:ext>
            </a:extLst>
          </p:cNvPr>
          <p:cNvSpPr/>
          <p:nvPr/>
        </p:nvSpPr>
        <p:spPr>
          <a:xfrm>
            <a:off x="1524000" y="139738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headset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5CDAA0-52DD-4D54-BE7B-B3425554B4D7}"/>
              </a:ext>
            </a:extLst>
          </p:cNvPr>
          <p:cNvSpPr/>
          <p:nvPr/>
        </p:nvSpPr>
        <p:spPr>
          <a:xfrm>
            <a:off x="1524000" y="179482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Wired or Wi-Fi Internet connection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FB4102-9510-43E0-A730-7BD5F421B215}"/>
              </a:ext>
            </a:extLst>
          </p:cNvPr>
          <p:cNvSpPr/>
          <p:nvPr/>
        </p:nvSpPr>
        <p:spPr>
          <a:xfrm>
            <a:off x="1524000" y="2244108"/>
            <a:ext cx="6096000" cy="534060"/>
          </a:xfrm>
          <a:custGeom>
            <a:avLst/>
            <a:gdLst>
              <a:gd name="connsiteX0" fmla="*/ 0 w 12192000"/>
              <a:gd name="connsiteY0" fmla="*/ 0 h 1068120"/>
              <a:gd name="connsiteX1" fmla="*/ 12192000 w 12192000"/>
              <a:gd name="connsiteY1" fmla="*/ 0 h 1068120"/>
              <a:gd name="connsiteX2" fmla="*/ 12192000 w 12192000"/>
              <a:gd name="connsiteY2" fmla="*/ 1068120 h 1068120"/>
              <a:gd name="connsiteX3" fmla="*/ 0 w 12192000"/>
              <a:gd name="connsiteY3" fmla="*/ 1068120 h 1068120"/>
              <a:gd name="connsiteX4" fmla="*/ 0 w 12192000"/>
              <a:gd name="connsiteY4" fmla="*/ 0 h 106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068120">
                <a:moveTo>
                  <a:pt x="0" y="0"/>
                </a:moveTo>
                <a:lnTo>
                  <a:pt x="12192000" y="0"/>
                </a:lnTo>
                <a:lnTo>
                  <a:pt x="12192000" y="1068120"/>
                </a:lnTo>
                <a:lnTo>
                  <a:pt x="0" y="10681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VPN</a:t>
            </a:r>
          </a:p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tethering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0FAB84-80DE-40F6-A8D4-16C2D71640C2}"/>
              </a:ext>
            </a:extLst>
          </p:cNvPr>
          <p:cNvSpPr/>
          <p:nvPr/>
        </p:nvSpPr>
        <p:spPr>
          <a:xfrm>
            <a:off x="1524000" y="277816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Supported OS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D29CCC-DFB4-4D98-B256-B0B3F078AC52}"/>
              </a:ext>
            </a:extLst>
          </p:cNvPr>
          <p:cNvSpPr/>
          <p:nvPr/>
        </p:nvSpPr>
        <p:spPr>
          <a:xfrm>
            <a:off x="1524000" y="322744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Windows, macOS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8FED30-2FD7-452C-ADED-B08878B26F01}"/>
              </a:ext>
            </a:extLst>
          </p:cNvPr>
          <p:cNvSpPr/>
          <p:nvPr/>
        </p:nvSpPr>
        <p:spPr>
          <a:xfrm>
            <a:off x="1524000" y="36248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Smartphone and ID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2486D7-13F3-4AFA-939A-09B5A2FAF046}"/>
              </a:ext>
            </a:extLst>
          </p:cNvPr>
          <p:cNvSpPr/>
          <p:nvPr/>
        </p:nvSpPr>
        <p:spPr>
          <a:xfrm>
            <a:off x="1524000" y="41432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Mouse-based monitor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2FD632-C5BE-4C83-8566-CB18CEB87959}"/>
              </a:ext>
            </a:extLst>
          </p:cNvPr>
          <p:cNvSpPr/>
          <p:nvPr/>
        </p:nvSpPr>
        <p:spPr>
          <a:xfrm>
            <a:off x="1524000" y="4592569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touchscreen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02CE7-6049-4AB2-A7DF-2710A168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 animBg="1"/>
      <p:bldP spid="12" grpId="0"/>
      <p:bldP spid="13" grpId="0" animBg="1"/>
      <p:bldP spid="14" grpId="0" animBg="1"/>
      <p:bldP spid="1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Your Testing Workstation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56005E-6A7F-4304-86E4-1CC517B78B30}"/>
              </a:ext>
            </a:extLst>
          </p:cNvPr>
          <p:cNvGrpSpPr/>
          <p:nvPr/>
        </p:nvGrpSpPr>
        <p:grpSpPr>
          <a:xfrm>
            <a:off x="219902" y="1104777"/>
            <a:ext cx="3907539" cy="3788142"/>
            <a:chOff x="439803" y="2209553"/>
            <a:chExt cx="7815077" cy="75762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5D4179-7B82-4396-A3F3-E55B92897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803" y="2209553"/>
              <a:ext cx="7815077" cy="69608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B9D2E5-F336-4569-B7B3-186586854EE0}"/>
                </a:ext>
              </a:extLst>
            </p:cNvPr>
            <p:cNvSpPr txBox="1"/>
            <p:nvPr/>
          </p:nvSpPr>
          <p:spPr>
            <a:xfrm>
              <a:off x="439803" y="9249506"/>
              <a:ext cx="781507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Windows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892E5-9282-439D-BE13-03685FA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7EBC6-0E25-46F5-A157-ADF4422DDF3A}"/>
              </a:ext>
            </a:extLst>
          </p:cNvPr>
          <p:cNvGrpSpPr/>
          <p:nvPr/>
        </p:nvGrpSpPr>
        <p:grpSpPr>
          <a:xfrm>
            <a:off x="4298972" y="1104777"/>
            <a:ext cx="4216379" cy="3748578"/>
            <a:chOff x="8597943" y="2209553"/>
            <a:chExt cx="8432757" cy="74971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B913F4-778E-4B28-9B0C-BB186ED3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7943" y="2209553"/>
              <a:ext cx="8363136" cy="68992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BAF2C-02E0-4AE6-97DF-984B51AAD798}"/>
                </a:ext>
              </a:extLst>
            </p:cNvPr>
            <p:cNvSpPr txBox="1"/>
            <p:nvPr/>
          </p:nvSpPr>
          <p:spPr>
            <a:xfrm>
              <a:off x="8597943" y="9170377"/>
              <a:ext cx="843275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macOS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0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C5CC2-571D-499A-8212-E5D76842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63" y="911251"/>
            <a:ext cx="6867075" cy="4073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2E505-88A4-4896-92B7-7F49B8EE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19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CF71-415F-4480-8806-BBAC461DC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6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3430E-4481-435A-8324-1F0DF9DF4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41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881BC-34A6-449E-911D-95461DC09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97" y="1047749"/>
            <a:ext cx="1710461" cy="37018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D0FD1-1E75-47B0-9631-62A01CA8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08CD6-554F-4D2C-B176-15D4B73E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61EF3-0D2A-498F-A1AB-DBA5B5B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AZ-305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74" y="778216"/>
            <a:ext cx="7603052" cy="3978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448098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257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7157</TotalTime>
  <Words>596</Words>
  <Application>Microsoft Office PowerPoint</Application>
  <PresentationFormat>On-screen Show (16:9)</PresentationFormat>
  <Paragraphs>178</Paragraphs>
  <Slides>86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105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AZ-305: Designing Azure Infrastructure Solutions Crash Course</vt:lpstr>
      <vt:lpstr>Tim Warner</vt:lpstr>
      <vt:lpstr>Day 1 of 2 Agenda</vt:lpstr>
      <vt:lpstr>Day 2 of 2 Agenda</vt:lpstr>
      <vt:lpstr>Course Materials</vt:lpstr>
      <vt:lpstr>Level-Setting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Azure Solutions Architect Expert</vt:lpstr>
      <vt:lpstr> </vt:lpstr>
      <vt:lpstr> </vt:lpstr>
      <vt:lpstr> </vt:lpstr>
      <vt:lpstr>Thank you!</vt:lpstr>
      <vt:lpstr>Azure Monitor</vt:lpstr>
      <vt:lpstr>Log Analytics</vt:lpstr>
      <vt:lpstr>Sentinel</vt:lpstr>
      <vt:lpstr>Tenant vs. Subscription</vt:lpstr>
      <vt:lpstr>Hybrid Identity</vt:lpstr>
      <vt:lpstr>Azure AD B2C</vt:lpstr>
      <vt:lpstr>Azure AD Domain Services</vt:lpstr>
      <vt:lpstr>Pass-through Authentication</vt:lpstr>
      <vt:lpstr>Seamless Single Sign-on</vt:lpstr>
      <vt:lpstr>Azure Management Scopes</vt:lpstr>
      <vt:lpstr>Azure VNet Hub-Spoke</vt:lpstr>
      <vt:lpstr>Azure Virtual WAN</vt:lpstr>
      <vt:lpstr>Private Link DNS Configuration</vt:lpstr>
      <vt:lpstr>Azure Backup</vt:lpstr>
      <vt:lpstr>Azure Site Recovery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Data Box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Assemble the Required Materials</vt:lpstr>
      <vt:lpstr>Prepare Your Testing Workstation</vt:lpstr>
      <vt:lpstr>Pearson OnVUE Check-In</vt:lpstr>
      <vt:lpstr>Pearson OnVUE Check-In</vt:lpstr>
      <vt:lpstr>Tim’s Ideal Testing Room</vt:lpstr>
      <vt:lpstr>Congratulations!</vt:lpstr>
      <vt:lpstr>AZ-305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Team Lead</cp:lastModifiedBy>
  <cp:revision>177</cp:revision>
  <dcterms:created xsi:type="dcterms:W3CDTF">2015-09-28T19:52:00Z</dcterms:created>
  <dcterms:modified xsi:type="dcterms:W3CDTF">2022-11-04T14:12:50Z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